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8" r:id="rId3"/>
    <p:sldMasterId id="2147483720" r:id="rId4"/>
    <p:sldMasterId id="2147483744" r:id="rId5"/>
  </p:sldMasterIdLst>
  <p:sldIdLst>
    <p:sldId id="256" r:id="rId6"/>
    <p:sldId id="257" r:id="rId7"/>
    <p:sldId id="258" r:id="rId8"/>
    <p:sldId id="259"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4" d="100"/>
          <a:sy n="44" d="100"/>
        </p:scale>
        <p:origin x="-108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5.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6405348-12E1-4B03-92A8-D572BCDF6C62}" type="datetimeFigureOut">
              <a:rPr lang="en-US" smtClean="0"/>
              <a:t>2/27/2009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F24251F-B9D2-4345-B775-F2992BD60E02}"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6405348-12E1-4B03-92A8-D572BCDF6C62}" type="datetimeFigureOut">
              <a:rPr lang="en-US" smtClean="0"/>
              <a:t>2/27/2009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F24251F-B9D2-4345-B775-F2992BD60E0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405348-12E1-4B03-92A8-D572BCDF6C62}" type="datetimeFigureOut">
              <a:rPr lang="en-US" smtClean="0"/>
              <a:t>2/27/2009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405348-12E1-4B03-92A8-D572BCDF6C62}" type="datetimeFigureOut">
              <a:rPr lang="en-US" smtClean="0"/>
              <a:t>2/27/2009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05348-12E1-4B03-92A8-D572BCDF6C62}" type="datetimeFigureOut">
              <a:rPr lang="en-US" smtClean="0"/>
              <a:t>2/27/2009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F24251F-B9D2-4345-B775-F2992BD60E02}"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6405348-12E1-4B03-92A8-D572BCDF6C62}" type="datetimeFigureOut">
              <a:rPr lang="en-US" smtClean="0"/>
              <a:t>2/27/2009</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F24251F-B9D2-4345-B775-F2992BD60E0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F24251F-B9D2-4345-B775-F2992BD60E0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C6405348-12E1-4B03-92A8-D572BCDF6C62}" type="datetimeFigureOut">
              <a:rPr lang="en-US" smtClean="0"/>
              <a:t>2/27/2009</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F24251F-B9D2-4345-B775-F2992BD60E0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24251F-B9D2-4345-B775-F2992BD60E02}"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F24251F-B9D2-4345-B775-F2992BD60E0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6405348-12E1-4B03-92A8-D572BCDF6C62}" type="datetimeFigureOut">
              <a:rPr lang="en-US" smtClean="0"/>
              <a:t>2/27/2009</a:t>
            </a:fld>
            <a:endParaRPr lang="en-US"/>
          </a:p>
        </p:txBody>
      </p:sp>
      <p:sp>
        <p:nvSpPr>
          <p:cNvPr id="16" name="Slide Number Placeholder 15"/>
          <p:cNvSpPr>
            <a:spLocks noGrp="1"/>
          </p:cNvSpPr>
          <p:nvPr>
            <p:ph type="sldNum" sz="quarter" idx="11"/>
          </p:nvPr>
        </p:nvSpPr>
        <p:spPr/>
        <p:txBody>
          <a:bodyPr/>
          <a:lstStyle/>
          <a:p>
            <a:fld id="{0F24251F-B9D2-4345-B775-F2992BD60E02}"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6405348-12E1-4B03-92A8-D572BCDF6C62}" type="datetimeFigureOut">
              <a:rPr lang="en-US" smtClean="0"/>
              <a:t>2/27/2009</a:t>
            </a:fld>
            <a:endParaRPr lang="en-US"/>
          </a:p>
        </p:txBody>
      </p:sp>
      <p:sp>
        <p:nvSpPr>
          <p:cNvPr id="15" name="Slide Number Placeholder 14"/>
          <p:cNvSpPr>
            <a:spLocks noGrp="1"/>
          </p:cNvSpPr>
          <p:nvPr>
            <p:ph type="sldNum" sz="quarter" idx="15"/>
          </p:nvPr>
        </p:nvSpPr>
        <p:spPr/>
        <p:txBody>
          <a:bodyPr/>
          <a:lstStyle>
            <a:lvl1pPr algn="ctr">
              <a:defRPr/>
            </a:lvl1pPr>
          </a:lstStyle>
          <a:p>
            <a:fld id="{0F24251F-B9D2-4345-B775-F2992BD60E02}"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4251F-B9D2-4345-B775-F2992BD60E02}"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F24251F-B9D2-4345-B775-F2992BD60E02}"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6405348-12E1-4B03-92A8-D572BCDF6C62}" type="datetimeFigureOut">
              <a:rPr lang="en-US" smtClean="0"/>
              <a:t>2/27/2009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6405348-12E1-4B03-92A8-D572BCDF6C62}" type="datetimeFigureOut">
              <a:rPr lang="en-US" smtClean="0"/>
              <a:t>2/27/2009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24251F-B9D2-4345-B775-F2992BD60E02}"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05348-12E1-4B03-92A8-D572BCDF6C62}" type="datetimeFigureOut">
              <a:rPr lang="en-US" smtClean="0"/>
              <a:t>2/27/2009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6405348-12E1-4B03-92A8-D572BCDF6C62}" type="datetimeFigureOut">
              <a:rPr lang="en-US" smtClean="0"/>
              <a:t>2/27/2009</a:t>
            </a:fld>
            <a:endParaRPr lang="en-US"/>
          </a:p>
        </p:txBody>
      </p:sp>
      <p:sp>
        <p:nvSpPr>
          <p:cNvPr id="9" name="Slide Number Placeholder 8"/>
          <p:cNvSpPr>
            <a:spLocks noGrp="1"/>
          </p:cNvSpPr>
          <p:nvPr>
            <p:ph type="sldNum" sz="quarter" idx="15"/>
          </p:nvPr>
        </p:nvSpPr>
        <p:spPr/>
        <p:txBody>
          <a:bodyPr/>
          <a:lstStyle/>
          <a:p>
            <a:fld id="{0F24251F-B9D2-4345-B775-F2992BD60E02}"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6405348-12E1-4B03-92A8-D572BCDF6C62}" type="datetimeFigureOut">
              <a:rPr lang="en-US" smtClean="0"/>
              <a:t>2/27/2009</a:t>
            </a:fld>
            <a:endParaRPr lang="en-US"/>
          </a:p>
        </p:txBody>
      </p:sp>
      <p:sp>
        <p:nvSpPr>
          <p:cNvPr id="9" name="Slide Number Placeholder 8"/>
          <p:cNvSpPr>
            <a:spLocks noGrp="1"/>
          </p:cNvSpPr>
          <p:nvPr>
            <p:ph type="sldNum" sz="quarter" idx="11"/>
          </p:nvPr>
        </p:nvSpPr>
        <p:spPr/>
        <p:txBody>
          <a:bodyPr/>
          <a:lstStyle/>
          <a:p>
            <a:fld id="{0F24251F-B9D2-4345-B775-F2992BD60E0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0F24251F-B9D2-4345-B775-F2992BD60E02}"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24251F-B9D2-4345-B775-F2992BD60E02}"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F24251F-B9D2-4345-B775-F2992BD60E02}"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405348-12E1-4B03-92A8-D572BCDF6C62}" type="datetimeFigureOut">
              <a:rPr lang="en-US" smtClean="0"/>
              <a:t>2/27/2009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405348-12E1-4B03-92A8-D572BCDF6C62}" type="datetimeFigureOut">
              <a:rPr lang="en-US" smtClean="0"/>
              <a:t>2/27/2009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F24251F-B9D2-4345-B775-F2992BD60E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405348-12E1-4B03-92A8-D572BCDF6C62}" type="datetimeFigureOut">
              <a:rPr lang="en-US" smtClean="0"/>
              <a:t>2/27/2009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05348-12E1-4B03-92A8-D572BCDF6C62}" type="datetimeFigureOut">
              <a:rPr lang="en-US" smtClean="0"/>
              <a:t>2/27/2009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405348-12E1-4B03-92A8-D572BCDF6C62}"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4251F-B9D2-4345-B775-F2992BD60E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6405348-12E1-4B03-92A8-D572BCDF6C62}" type="datetimeFigureOut">
              <a:rPr lang="en-US" smtClean="0"/>
              <a:t>2/27/2009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F24251F-B9D2-4345-B775-F2992BD60E0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6405348-12E1-4B03-92A8-D572BCDF6C62}" type="datetimeFigureOut">
              <a:rPr lang="en-US" smtClean="0"/>
              <a:t>2/27/2009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F24251F-B9D2-4345-B775-F2992BD60E02}"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6405348-12E1-4B03-92A8-D572BCDF6C62}" type="datetimeFigureOut">
              <a:rPr lang="en-US" smtClean="0"/>
              <a:t>2/27/2009</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F24251F-B9D2-4345-B775-F2992BD60E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6405348-12E1-4B03-92A8-D572BCDF6C62}" type="datetimeFigureOut">
              <a:rPr lang="en-US" smtClean="0"/>
              <a:t>2/27/2009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F24251F-B9D2-4345-B775-F2992BD60E02}"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6405348-12E1-4B03-92A8-D572BCDF6C62}" type="datetimeFigureOut">
              <a:rPr lang="en-US" smtClean="0"/>
              <a:t>2/27/2009</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F24251F-B9D2-4345-B775-F2992BD60E0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ountrushmore.jpg"/>
          <p:cNvPicPr>
            <a:picLocks noChangeAspect="1" noChangeArrowheads="1"/>
          </p:cNvPicPr>
          <p:nvPr/>
        </p:nvPicPr>
        <p:blipFill>
          <a:blip r:embed="rId2"/>
          <a:srcRect/>
          <a:stretch>
            <a:fillRect/>
          </a:stretch>
        </p:blipFill>
        <p:spPr bwMode="auto">
          <a:xfrm>
            <a:off x="1828800" y="1219200"/>
            <a:ext cx="5715000" cy="4286250"/>
          </a:xfrm>
          <a:prstGeom prst="rect">
            <a:avLst/>
          </a:prstGeom>
          <a:noFill/>
        </p:spPr>
      </p:pic>
      <p:sp>
        <p:nvSpPr>
          <p:cNvPr id="2" name="Title 1"/>
          <p:cNvSpPr>
            <a:spLocks noGrp="1"/>
          </p:cNvSpPr>
          <p:nvPr>
            <p:ph type="ctrTitle"/>
          </p:nvPr>
        </p:nvSpPr>
        <p:spPr>
          <a:xfrm>
            <a:off x="990600" y="5387975"/>
            <a:ext cx="7772400" cy="1470025"/>
          </a:xfrm>
        </p:spPr>
        <p:txBody>
          <a:bodyPr>
            <a:normAutofit/>
          </a:bodyPr>
          <a:lstStyle/>
          <a:p>
            <a:r>
              <a:rPr lang="en-US" sz="4800" dirty="0" smtClean="0">
                <a:solidFill>
                  <a:schemeClr val="accent4">
                    <a:lumMod val="60000"/>
                    <a:lumOff val="40000"/>
                  </a:schemeClr>
                </a:solidFill>
                <a:latin typeface="Old English Text MT" pitchFamily="66" charset="0"/>
              </a:rPr>
              <a:t>First Ladies Rushmore</a:t>
            </a:r>
            <a:endParaRPr lang="en-US" sz="4800" dirty="0">
              <a:solidFill>
                <a:schemeClr val="accent4">
                  <a:lumMod val="60000"/>
                  <a:lumOff val="40000"/>
                </a:schemeClr>
              </a:solidFill>
              <a:latin typeface="Old English Text MT" pitchFamily="66" charset="0"/>
            </a:endParaRPr>
          </a:p>
        </p:txBody>
      </p:sp>
      <p:pic>
        <p:nvPicPr>
          <p:cNvPr id="5" name="Picture 2" descr="http://www.divasthesite.com/images/Jackie_Kennedy/Jackie_Kennedy_intro.jpg"/>
          <p:cNvPicPr>
            <a:picLocks noChangeAspect="1" noChangeArrowheads="1"/>
          </p:cNvPicPr>
          <p:nvPr/>
        </p:nvPicPr>
        <p:blipFill>
          <a:blip r:embed="rId3"/>
          <a:srcRect/>
          <a:stretch>
            <a:fillRect/>
          </a:stretch>
        </p:blipFill>
        <p:spPr bwMode="auto">
          <a:xfrm>
            <a:off x="2133600" y="1828800"/>
            <a:ext cx="1255168" cy="1543050"/>
          </a:xfrm>
          <a:prstGeom prst="rect">
            <a:avLst/>
          </a:prstGeom>
          <a:noFill/>
        </p:spPr>
      </p:pic>
      <p:pic>
        <p:nvPicPr>
          <p:cNvPr id="6" name="Picture 2" descr="http://www.independent.co.uk/multimedia/archive/00094/hilary_clinton_94067a.jpg"/>
          <p:cNvPicPr>
            <a:picLocks noChangeAspect="1" noChangeArrowheads="1"/>
          </p:cNvPicPr>
          <p:nvPr/>
        </p:nvPicPr>
        <p:blipFill>
          <a:blip r:embed="rId4"/>
          <a:srcRect/>
          <a:stretch>
            <a:fillRect/>
          </a:stretch>
        </p:blipFill>
        <p:spPr bwMode="auto">
          <a:xfrm>
            <a:off x="3352800" y="2286000"/>
            <a:ext cx="1292986" cy="1905000"/>
          </a:xfrm>
          <a:prstGeom prst="rect">
            <a:avLst/>
          </a:prstGeom>
          <a:noFill/>
        </p:spPr>
      </p:pic>
      <p:pic>
        <p:nvPicPr>
          <p:cNvPr id="7" name="Picture 2" descr="http://www.divasthesite.com/images/Nancy_Reagan/Nancy_Reagan_intro.jpg"/>
          <p:cNvPicPr>
            <a:picLocks noChangeAspect="1" noChangeArrowheads="1"/>
          </p:cNvPicPr>
          <p:nvPr/>
        </p:nvPicPr>
        <p:blipFill>
          <a:blip r:embed="rId5"/>
          <a:srcRect/>
          <a:stretch>
            <a:fillRect/>
          </a:stretch>
        </p:blipFill>
        <p:spPr bwMode="auto">
          <a:xfrm>
            <a:off x="6096000" y="2895600"/>
            <a:ext cx="1409043" cy="1733550"/>
          </a:xfrm>
          <a:prstGeom prst="rect">
            <a:avLst/>
          </a:prstGeom>
          <a:noFill/>
        </p:spPr>
      </p:pic>
      <p:pic>
        <p:nvPicPr>
          <p:cNvPr id="8" name="Picture 2" descr="http://www.firstladies.org/biographies/images/EdithRoosevelt.jpg"/>
          <p:cNvPicPr>
            <a:picLocks noChangeAspect="1" noChangeArrowheads="1"/>
          </p:cNvPicPr>
          <p:nvPr/>
        </p:nvPicPr>
        <p:blipFill>
          <a:blip r:embed="rId6"/>
          <a:srcRect/>
          <a:stretch>
            <a:fillRect/>
          </a:stretch>
        </p:blipFill>
        <p:spPr bwMode="auto">
          <a:xfrm>
            <a:off x="4724400" y="3048000"/>
            <a:ext cx="1239838" cy="1676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5">
                    <a:lumMod val="60000"/>
                    <a:lumOff val="40000"/>
                  </a:schemeClr>
                </a:solidFill>
              </a:rPr>
              <a:t>Jackie Kennedy</a:t>
            </a:r>
            <a:endParaRPr lang="en-US" dirty="0">
              <a:solidFill>
                <a:schemeClr val="accent5">
                  <a:lumMod val="60000"/>
                  <a:lumOff val="40000"/>
                </a:schemeClr>
              </a:solidFill>
            </a:endParaRPr>
          </a:p>
        </p:txBody>
      </p:sp>
      <p:pic>
        <p:nvPicPr>
          <p:cNvPr id="4098" name="Picture 2" descr="http://www.divasthesite.com/images/Jackie_Kennedy/Jackie_Kennedy_intro.jpg"/>
          <p:cNvPicPr>
            <a:picLocks noChangeAspect="1" noChangeArrowheads="1"/>
          </p:cNvPicPr>
          <p:nvPr/>
        </p:nvPicPr>
        <p:blipFill>
          <a:blip r:embed="rId2"/>
          <a:srcRect/>
          <a:stretch>
            <a:fillRect/>
          </a:stretch>
        </p:blipFill>
        <p:spPr bwMode="auto">
          <a:xfrm>
            <a:off x="2895600" y="2209800"/>
            <a:ext cx="3114675" cy="3829050"/>
          </a:xfrm>
          <a:prstGeom prst="rect">
            <a:avLst/>
          </a:prstGeom>
          <a:noFill/>
        </p:spPr>
      </p:pic>
      <p:sp>
        <p:nvSpPr>
          <p:cNvPr id="5" name="TextBox 4"/>
          <p:cNvSpPr txBox="1"/>
          <p:nvPr/>
        </p:nvSpPr>
        <p:spPr>
          <a:xfrm>
            <a:off x="762000" y="1295400"/>
            <a:ext cx="7696200" cy="923330"/>
          </a:xfrm>
          <a:prstGeom prst="rect">
            <a:avLst/>
          </a:prstGeom>
          <a:noFill/>
        </p:spPr>
        <p:txBody>
          <a:bodyPr wrap="square" rtlCol="0">
            <a:spAutoFit/>
          </a:bodyPr>
          <a:lstStyle/>
          <a:p>
            <a:r>
              <a:rPr lang="en-US" dirty="0" smtClean="0"/>
              <a:t>I chose Jackie Kennedy as one of my First Ladies due to the fact that she dealt bravely with  her husbands assassination. She was married to JFK and served as First Lady </a:t>
            </a:r>
            <a:r>
              <a:rPr lang="en-US" smtClean="0"/>
              <a:t>from  1961-1963.</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latin typeface="Eccentric Std" pitchFamily="50" charset="0"/>
              </a:rPr>
              <a:t>Hilary Clinton</a:t>
            </a:r>
            <a:endParaRPr lang="en-US" sz="5400" dirty="0">
              <a:latin typeface="Eccentric Std" pitchFamily="50" charset="0"/>
            </a:endParaRPr>
          </a:p>
        </p:txBody>
      </p:sp>
      <p:pic>
        <p:nvPicPr>
          <p:cNvPr id="52226" name="Picture 2" descr="http://www.independent.co.uk/multimedia/archive/00094/hilary_clinton_94067a.jpg"/>
          <p:cNvPicPr>
            <a:picLocks noChangeAspect="1" noChangeArrowheads="1"/>
          </p:cNvPicPr>
          <p:nvPr/>
        </p:nvPicPr>
        <p:blipFill>
          <a:blip r:embed="rId2"/>
          <a:srcRect/>
          <a:stretch>
            <a:fillRect/>
          </a:stretch>
        </p:blipFill>
        <p:spPr bwMode="auto">
          <a:xfrm>
            <a:off x="2590800" y="1676400"/>
            <a:ext cx="2857500" cy="4210050"/>
          </a:xfrm>
          <a:prstGeom prst="rect">
            <a:avLst/>
          </a:prstGeom>
          <a:noFill/>
        </p:spPr>
      </p:pic>
      <p:sp>
        <p:nvSpPr>
          <p:cNvPr id="5" name="TextBox 4"/>
          <p:cNvSpPr txBox="1"/>
          <p:nvPr/>
        </p:nvSpPr>
        <p:spPr>
          <a:xfrm>
            <a:off x="990600" y="6096000"/>
            <a:ext cx="6781800" cy="646331"/>
          </a:xfrm>
          <a:prstGeom prst="rect">
            <a:avLst/>
          </a:prstGeom>
          <a:noFill/>
        </p:spPr>
        <p:txBody>
          <a:bodyPr wrap="square" rtlCol="0">
            <a:spAutoFit/>
          </a:bodyPr>
          <a:lstStyle/>
          <a:p>
            <a:r>
              <a:rPr lang="en-US" dirty="0" smtClean="0"/>
              <a:t>I chose Hilary because she is very strong and strait forward about her thoughts and opinions.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Berlin Sans FB Demi" pitchFamily="34" charset="0"/>
              </a:rPr>
              <a:t>N</a:t>
            </a:r>
            <a:r>
              <a:rPr smtClean="0">
                <a:latin typeface="Berlin Sans FB Demi" pitchFamily="34" charset="0"/>
              </a:rPr>
              <a:t>ancy Reagan</a:t>
            </a:r>
            <a:endParaRPr lang="en-US" dirty="0">
              <a:latin typeface="Berlin Sans FB Demi" pitchFamily="34" charset="0"/>
            </a:endParaRPr>
          </a:p>
        </p:txBody>
      </p:sp>
      <p:pic>
        <p:nvPicPr>
          <p:cNvPr id="90114" name="Picture 2" descr="http://www.divasthesite.com/images/Nancy_Reagan/Nancy_Reagan_intro.jpg"/>
          <p:cNvPicPr>
            <a:picLocks noChangeAspect="1" noChangeArrowheads="1"/>
          </p:cNvPicPr>
          <p:nvPr/>
        </p:nvPicPr>
        <p:blipFill>
          <a:blip r:embed="rId2"/>
          <a:srcRect/>
          <a:stretch>
            <a:fillRect/>
          </a:stretch>
        </p:blipFill>
        <p:spPr bwMode="auto">
          <a:xfrm>
            <a:off x="2971800" y="1371600"/>
            <a:ext cx="3143250" cy="3867150"/>
          </a:xfrm>
          <a:prstGeom prst="rect">
            <a:avLst/>
          </a:prstGeom>
          <a:noFill/>
        </p:spPr>
      </p:pic>
      <p:sp>
        <p:nvSpPr>
          <p:cNvPr id="5" name="TextBox 4"/>
          <p:cNvSpPr txBox="1"/>
          <p:nvPr/>
        </p:nvSpPr>
        <p:spPr>
          <a:xfrm>
            <a:off x="1066800" y="5334000"/>
            <a:ext cx="7162800" cy="646331"/>
          </a:xfrm>
          <a:prstGeom prst="rect">
            <a:avLst/>
          </a:prstGeom>
          <a:noFill/>
        </p:spPr>
        <p:txBody>
          <a:bodyPr wrap="square" rtlCol="0">
            <a:spAutoFit/>
          </a:bodyPr>
          <a:lstStyle/>
          <a:p>
            <a:r>
              <a:rPr lang="en-US" dirty="0" smtClean="0"/>
              <a:t>I chose Nancy as one of my first ladies because  she started the Just Say No …against drugs campaign. Which was a big step for the 80’s.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latin typeface="Algerian" pitchFamily="82" charset="0"/>
              </a:rPr>
              <a:t>	Edith Roosevelt</a:t>
            </a:r>
            <a:endParaRPr lang="en-US" dirty="0">
              <a:latin typeface="Algerian" pitchFamily="82" charset="0"/>
            </a:endParaRPr>
          </a:p>
        </p:txBody>
      </p:sp>
      <p:pic>
        <p:nvPicPr>
          <p:cNvPr id="115714" name="Picture 2" descr="http://www.firstladies.org/biographies/images/EdithRoosevelt.jpg"/>
          <p:cNvPicPr>
            <a:picLocks noChangeAspect="1" noChangeArrowheads="1"/>
          </p:cNvPicPr>
          <p:nvPr/>
        </p:nvPicPr>
        <p:blipFill>
          <a:blip r:embed="rId2"/>
          <a:srcRect/>
          <a:stretch>
            <a:fillRect/>
          </a:stretch>
        </p:blipFill>
        <p:spPr bwMode="auto">
          <a:xfrm>
            <a:off x="3733800" y="1371600"/>
            <a:ext cx="2028825" cy="2743200"/>
          </a:xfrm>
          <a:prstGeom prst="rect">
            <a:avLst/>
          </a:prstGeom>
          <a:noFill/>
        </p:spPr>
      </p:pic>
      <p:sp>
        <p:nvSpPr>
          <p:cNvPr id="5" name="TextBox 4"/>
          <p:cNvSpPr txBox="1"/>
          <p:nvPr/>
        </p:nvSpPr>
        <p:spPr>
          <a:xfrm>
            <a:off x="1371600" y="4267200"/>
            <a:ext cx="7010400" cy="923330"/>
          </a:xfrm>
          <a:prstGeom prst="rect">
            <a:avLst/>
          </a:prstGeom>
          <a:noFill/>
        </p:spPr>
        <p:txBody>
          <a:bodyPr wrap="square" rtlCol="0">
            <a:spAutoFit/>
          </a:bodyPr>
          <a:lstStyle/>
          <a:p>
            <a:r>
              <a:rPr lang="en-US" dirty="0" smtClean="0">
                <a:latin typeface="Adobe Garamond Pro" pitchFamily="18" charset="0"/>
              </a:rPr>
              <a:t>Edith was my last choice because she was a very dignified First Lady and never let the press bother her or her family. Though it didn’t mean </a:t>
            </a:r>
            <a:r>
              <a:rPr lang="en-US" i="1" dirty="0" smtClean="0">
                <a:latin typeface="Adobe Garamond Pro" pitchFamily="18" charset="0"/>
              </a:rPr>
              <a:t>as </a:t>
            </a:r>
            <a:r>
              <a:rPr lang="en-US" dirty="0" smtClean="0">
                <a:latin typeface="Adobe Garamond Pro" pitchFamily="18" charset="0"/>
              </a:rPr>
              <a:t>much then, that means a lot now. </a:t>
            </a:r>
            <a:endParaRPr lang="en-US" dirty="0">
              <a:latin typeface="Adobe Garamond Pro"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5.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31</TotalTime>
  <Words>131</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5</vt:i4>
      </vt:variant>
      <vt:variant>
        <vt:lpstr>Slide Titles</vt:lpstr>
      </vt:variant>
      <vt:variant>
        <vt:i4>5</vt:i4>
      </vt:variant>
    </vt:vector>
  </HeadingPairs>
  <TitlesOfParts>
    <vt:vector size="10" baseType="lpstr">
      <vt:lpstr>Apex</vt:lpstr>
      <vt:lpstr>Flow</vt:lpstr>
      <vt:lpstr>Opulent</vt:lpstr>
      <vt:lpstr>Paper</vt:lpstr>
      <vt:lpstr>Metro</vt:lpstr>
      <vt:lpstr>First Ladies Rushmore</vt:lpstr>
      <vt:lpstr>Jackie Kennedy</vt:lpstr>
      <vt:lpstr>Hilary Clinton</vt:lpstr>
      <vt:lpstr>Nancy Reagan</vt:lpstr>
      <vt:lpstr>  Edith Roosevelt</vt:lpstr>
    </vt:vector>
  </TitlesOfParts>
  <Company>GASD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Ladies Rushmore</dc:title>
  <dc:creator>tech2</dc:creator>
  <cp:lastModifiedBy>tech2</cp:lastModifiedBy>
  <cp:revision>4</cp:revision>
  <dcterms:created xsi:type="dcterms:W3CDTF">2009-02-27T14:48:33Z</dcterms:created>
  <dcterms:modified xsi:type="dcterms:W3CDTF">2009-02-27T15:20:25Z</dcterms:modified>
</cp:coreProperties>
</file>